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238" r:id="rId3"/>
    <p:sldId id="1243" r:id="rId4"/>
    <p:sldId id="1244" r:id="rId5"/>
    <p:sldId id="1263" r:id="rId6"/>
    <p:sldId id="1250" r:id="rId7"/>
    <p:sldId id="1265" r:id="rId8"/>
    <p:sldId id="1264" r:id="rId9"/>
    <p:sldId id="1245" r:id="rId10"/>
    <p:sldId id="1267" r:id="rId11"/>
    <p:sldId id="1259" r:id="rId12"/>
    <p:sldId id="1268" r:id="rId13"/>
    <p:sldId id="1266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WYS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3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War and </a:t>
            </a:r>
            <a:r>
              <a:rPr lang="en-US" altLang="zh-CN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peace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2</a:t>
            </a:r>
            <a:r>
              <a:rPr lang="zh-CN" altLang="en-US" sz="5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Using language</a:t>
            </a:r>
            <a:endParaRPr lang="zh-CN" altLang="en-US" sz="5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336700"/>
            <a:ext cx="11521280" cy="158417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874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throw oneself into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投身于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；热衷于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throw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confusion/chaos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陷入困惑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混乱中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408708"/>
            <a:ext cx="1777672" cy="349024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99288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Despite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difficulties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scientific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尽管困难重重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但他还是全心投入科研当中。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unexpected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total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confusion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她的突然到访让我们不知所措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乱成一团。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412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21280" cy="46805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56792"/>
                <a:ext cx="11485848" cy="458452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𝐀𝐦𝐨𝐧𝐠</m:t>
                            </m:r>
                            <m:r>
                              <a:rPr lang="en-US" altLang="zh-CN" b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𝐭𝐡𝐞</m:t>
                            </m:r>
                            <m:r>
                              <a:rPr lang="en-US" altLang="zh-CN" b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𝐦𝐚𝐧𝐲</m:t>
                            </m:r>
                            <m:r>
                              <a:rPr lang="en-US" altLang="zh-CN" b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𝐡𝐨𝐫𝐫𝐨𝐫𝐬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表语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𝐢𝐧𝐟𝐥𝐢𝐜𝐭𝐞𝐝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𝐨𝐧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𝐡𝐮𝐦𝐚𝐧𝐢𝐭𝐲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𝐛𝐲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𝐭𝐡𝐞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𝐒𝐞𝐜𝐨𝐧𝐝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𝐖𝐨𝐫𝐥𝐝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𝐖𝐚𝐫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B0F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过去分词短语作后置定语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𝐰𝐚𝐬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系</m:t>
                        </m:r>
                      </m:lim>
                    </m:limLow>
                    <m:limLow>
                      <m:limLowPr>
                        <m:ctrlPr>
                          <a:rPr lang="zh-CN" altLang="zh-CN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𝐭𝐡𝐞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𝐦𝐚𝐬𝐬𝐢𝐯𝐞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𝐛𝐨𝐦𝐛𝐢𝐧𝐠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𝐨𝐟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𝐜𝐢𝐯𝐢𝐥𝐢𝐚𝐧𝐬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B0F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主语</m:t>
                        </m:r>
                      </m:lim>
                    </m:limLow>
                    <m:r>
                      <a:rPr lang="en-US" altLang="zh-CN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𝐨𝐟𝐭𝐞𝐧</m:t>
                            </m:r>
                            <m:r>
                              <a:rPr lang="en-US" altLang="zh-CN" b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𝐫𝐞𝐟𝐞𝐫𝐫𝐞𝐝</m:t>
                            </m:r>
                            <m:r>
                              <a:rPr lang="en-US" altLang="zh-CN" b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𝐭𝐨</m:t>
                            </m:r>
                            <m:r>
                              <a:rPr lang="en-US" altLang="zh-CN" b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𝐚𝐬</m:t>
                            </m:r>
                            <m:r>
                              <a:rPr lang="en-US" altLang="zh-CN" b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“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𝐭𝐞𝐫𝐫𝐨𝐫</m:t>
                            </m:r>
                            <m:r>
                              <a:rPr lang="en-US" altLang="zh-CN" b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𝐛𝐨𝐦𝐛𝐢𝐧𝐠</m:t>
                            </m:r>
                            <m:r>
                              <a:rPr lang="en-US" altLang="zh-CN" b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”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过去分词短语作后置定语过去分词短语作后置定语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第二次世界大战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给人类造成的众多恐怖事件之一是对平民的大规模轰炸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通常被称为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恐怖轰炸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56792"/>
                <a:ext cx="11485848" cy="4584525"/>
              </a:xfr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08720"/>
            <a:ext cx="2023437" cy="481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83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68760"/>
            <a:ext cx="11521280" cy="41044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455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全部倒装的情况：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介词短语作状语时，为使句子平衡，常将状语置于句首引起全部倒装。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等方位副词以及副词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等开头的句子中，主语是名词时，常用全部倒装语序，主语为代词时不倒装。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为了强调分词所表示的意义或使句子平衡，常把动词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形式置于句首引起全部倒装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340768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281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periodic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arranged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chemical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elements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在元素周期表里排列着已发现的所有化学元素。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现在你一直在等的老板来了。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armchair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eighties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坐在扶手椅上的是一位八十多岁的老人。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Written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label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machine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标签上写的是机器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型号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04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6490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conflict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矛盾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冲突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意见等的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抵触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矛盾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冲突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3" y="1142434"/>
            <a:ext cx="1897927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564904"/>
            <a:ext cx="11593288" cy="165618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2494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measures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stability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conflict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allow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ernments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reestablish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authority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这些措施旨在给冲突地区带来稳定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并允许政府重建权威。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294562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in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conflict with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冲突（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矛盾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into conflict with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发生冲突（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矛盾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conflict between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的冲突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conflict with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矛盾（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herself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conflict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她发现自己在将来择业的问题上与父母存在着分歧。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conflict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boss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约翰经常和他的老板发生争执。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classic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conflict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这故事讲的是典型的爱情与责任之间的矛盾。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conflict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earlier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findings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这些结果与早期的发现相矛盾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193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sacrifice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牺牲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献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151440"/>
            <a:ext cx="11593288" cy="2232248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5114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Ryan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unforgettable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courage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sacrifice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《拯救大兵瑞恩》是一部令人难忘的战争片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也是一个关于勇气和牺牲的故事。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881098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070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2975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make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sacrifices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）做出牺牲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sacrifice A for B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而牺牲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sacrifice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牺牲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sacrifices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为了让她受良好的教育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她的父母做了很多牺牲。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sacrificed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fuel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economy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设计者为节省燃料牺牲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sacrifice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你愿意放弃一场足球赛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去跟一个女孩子约会吗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177583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74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70254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standby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待命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XB3.eps" descr="id:21474880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268760"/>
            <a:ext cx="1724660" cy="33210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492896"/>
            <a:ext cx="11593288" cy="2088232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7809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increasingly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peacekeeping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troops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kept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standby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missions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中国在联合国维和行动中发挥着越来越重要的作用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为联合国维和任务培训了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8000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名待命士兵。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222554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621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84784"/>
            <a:ext cx="11521280" cy="331236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相关的短语：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erage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board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在船上（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飞机上、火车上等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duty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值班，执勤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purpose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故意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556792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684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estimate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expectancy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erage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科学家们估计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吸烟使预期寿命平均缩短了大约两年时间。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astronauts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board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宇宙飞船上的三名宇航员将在太空度过三个月。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addition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arrangements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extra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ambulances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midnight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除了这些安排以外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另增救护车值班至午夜。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perhaps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purpose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玛丽想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也许太阳故意推迟了几分钟才落山。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808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throw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扔进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处于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陷入某种状态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223448"/>
            <a:ext cx="11593288" cy="2808312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2750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beginning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film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audience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thrown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incredible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sequence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approximately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depicting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landings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Normandy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在电影的开头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观众被投入到一组令人难以置信的大约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分钟长的镜头中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当中描绘的是诺曼底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登陆。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953106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01340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884</Words>
  <Application>Microsoft Office PowerPoint</Application>
  <PresentationFormat>自定义</PresentationFormat>
  <Paragraphs>51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576</cp:revision>
  <dcterms:created xsi:type="dcterms:W3CDTF">2020-11-06T05:24:00Z</dcterms:created>
  <dcterms:modified xsi:type="dcterms:W3CDTF">2025-11-01T08:21:51Z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